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7C39B3-1F41-41FE-AB48-334BD7E61872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0BA89E-1814-46F4-AB6A-DF91AADCBEE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57166"/>
            <a:ext cx="7539062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Математические загадки.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img4.imageshack.us/img4/617/readingbytooshtooshiz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620759" cy="4896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- Сколько пальцев на одной руке?</a:t>
            </a:r>
            <a:endParaRPr lang="ru-RU" dirty="0"/>
          </a:p>
        </p:txBody>
      </p:sp>
      <p:sp>
        <p:nvSpPr>
          <p:cNvPr id="5" name="6-конечная звезда 4"/>
          <p:cNvSpPr/>
          <p:nvPr/>
        </p:nvSpPr>
        <p:spPr>
          <a:xfrm>
            <a:off x="4643438" y="2643182"/>
            <a:ext cx="1785950" cy="235745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hlinkClick r:id="rId2" action="ppaction://hlinksldjump"/>
              </a:rPr>
              <a:t>4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6-конечная звезда 6">
            <a:hlinkClick r:id="rId3" action="ppaction://hlinksldjump"/>
          </p:cNvPr>
          <p:cNvSpPr/>
          <p:nvPr/>
        </p:nvSpPr>
        <p:spPr>
          <a:xfrm>
            <a:off x="6000760" y="4643446"/>
            <a:ext cx="1571636" cy="192882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5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im3-tub-ru.yandex.net/i?id=255620940-51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017" y="2214554"/>
            <a:ext cx="4476782" cy="3357586"/>
          </a:xfrm>
          <a:prstGeom prst="rect">
            <a:avLst/>
          </a:prstGeom>
          <a:noFill/>
        </p:spPr>
      </p:pic>
      <p:sp>
        <p:nvSpPr>
          <p:cNvPr id="9" name="6-конечная звезда 8"/>
          <p:cNvSpPr/>
          <p:nvPr/>
        </p:nvSpPr>
        <p:spPr>
          <a:xfrm>
            <a:off x="7286644" y="2786058"/>
            <a:ext cx="1643074" cy="2214578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hlinkClick r:id="rId2" action="ppaction://hlinksldjump"/>
              </a:rPr>
              <a:t>10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0-tub-ru.yandex.net/i?id=555965808-1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/>
          <p:cNvSpPr/>
          <p:nvPr/>
        </p:nvSpPr>
        <p:spPr>
          <a:xfrm>
            <a:off x="6286512" y="5429264"/>
            <a:ext cx="2071702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hlinkClick r:id="rId3" action="ppaction://hlinksldjump"/>
              </a:rPr>
              <a:t>назад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uaua.info/pictures/news/cropr_300x300/0020589_1334656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785794"/>
            <a:ext cx="5429288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- Сколько углов у треугольника?</a:t>
            </a:r>
            <a:endParaRPr lang="ru-RU" dirty="0"/>
          </a:p>
        </p:txBody>
      </p:sp>
      <p:pic>
        <p:nvPicPr>
          <p:cNvPr id="31746" name="Picture 2" descr="http://im2-tub-ru.yandex.net/i?id=471976725-1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785926"/>
            <a:ext cx="5119723" cy="3071834"/>
          </a:xfrm>
          <a:prstGeom prst="rect">
            <a:avLst/>
          </a:prstGeom>
          <a:noFill/>
        </p:spPr>
      </p:pic>
      <p:sp>
        <p:nvSpPr>
          <p:cNvPr id="7" name="6-конечная звезда 6">
            <a:hlinkClick r:id="rId3" action="ppaction://hlinksldjump"/>
          </p:cNvPr>
          <p:cNvSpPr/>
          <p:nvPr/>
        </p:nvSpPr>
        <p:spPr>
          <a:xfrm>
            <a:off x="285720" y="2143116"/>
            <a:ext cx="1928826" cy="214314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3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8" name="6-конечная звезда 7">
            <a:hlinkClick r:id="rId4" action="ppaction://hlinksldjump"/>
          </p:cNvPr>
          <p:cNvSpPr/>
          <p:nvPr/>
        </p:nvSpPr>
        <p:spPr>
          <a:xfrm>
            <a:off x="1857356" y="4071942"/>
            <a:ext cx="1785950" cy="214314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6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9" name="6-конечная звезда 8">
            <a:hlinkClick r:id="rId4" action="ppaction://hlinksldjump"/>
          </p:cNvPr>
          <p:cNvSpPr/>
          <p:nvPr/>
        </p:nvSpPr>
        <p:spPr>
          <a:xfrm>
            <a:off x="5286380" y="4572008"/>
            <a:ext cx="1857388" cy="207170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9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0-tub-ru.yandex.net/i?id=555965808-1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3" action="ppaction://hlinksldjump"/>
          </p:cNvPr>
          <p:cNvSpPr/>
          <p:nvPr/>
        </p:nvSpPr>
        <p:spPr>
          <a:xfrm>
            <a:off x="5429256" y="5715016"/>
            <a:ext cx="1785950" cy="7858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назад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aua.info/pictures/news/cropr_300x300/0020589_13346569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57166"/>
            <a:ext cx="5857916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- Сколько носов у четырёх котов?</a:t>
            </a:r>
            <a:endParaRPr lang="ru-RU" dirty="0"/>
          </a:p>
        </p:txBody>
      </p:sp>
      <p:pic>
        <p:nvPicPr>
          <p:cNvPr id="32770" name="Picture 2" descr="http://im8-tub-ru.yandex.net/i?id=116603034-3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4833984" cy="3625489"/>
          </a:xfrm>
          <a:prstGeom prst="rect">
            <a:avLst/>
          </a:prstGeom>
          <a:noFill/>
        </p:spPr>
      </p:pic>
      <p:sp>
        <p:nvSpPr>
          <p:cNvPr id="4" name="6-конечная звезда 3">
            <a:hlinkClick r:id="rId3" action="ppaction://hlinksldjump"/>
          </p:cNvPr>
          <p:cNvSpPr/>
          <p:nvPr/>
        </p:nvSpPr>
        <p:spPr>
          <a:xfrm>
            <a:off x="5786446" y="1571612"/>
            <a:ext cx="2071702" cy="2000264"/>
          </a:xfrm>
          <a:prstGeom prst="star6">
            <a:avLst>
              <a:gd name="adj" fmla="val 28868"/>
              <a:gd name="h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8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6-конечная звезда 4">
            <a:hlinkClick r:id="rId4" action="ppaction://hlinksldjump"/>
          </p:cNvPr>
          <p:cNvSpPr/>
          <p:nvPr/>
        </p:nvSpPr>
        <p:spPr>
          <a:xfrm>
            <a:off x="6072198" y="3929066"/>
            <a:ext cx="2000264" cy="228599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4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0-tub-ru.yandex.net/i?id=555965808-16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5429256" y="5143512"/>
            <a:ext cx="2357454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hlinkClick r:id="rId2" action="ppaction://hlinksldjump"/>
              </a:rPr>
              <a:t>назад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aua.info/pictures/news/cropr_300x300/0020589_13346569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57166"/>
            <a:ext cx="5857916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1071570"/>
          </a:xfrm>
        </p:spPr>
        <p:txBody>
          <a:bodyPr>
            <a:normAutofit/>
          </a:bodyPr>
          <a:lstStyle/>
          <a:p>
            <a:r>
              <a:rPr lang="ru-RU" dirty="0" smtClean="0"/>
              <a:t>- Сколько ушей у двух мышей?</a:t>
            </a:r>
            <a:endParaRPr lang="ru-RU" dirty="0"/>
          </a:p>
        </p:txBody>
      </p:sp>
      <p:pic>
        <p:nvPicPr>
          <p:cNvPr id="35842" name="Picture 2" descr="http://im4-tub-ru.yandex.net/i?id=889993397-2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4221985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6-конечная звезда 3">
            <a:hlinkClick r:id="rId3" action="ppaction://hlinksldjump"/>
          </p:cNvPr>
          <p:cNvSpPr/>
          <p:nvPr/>
        </p:nvSpPr>
        <p:spPr>
          <a:xfrm>
            <a:off x="5500694" y="1785926"/>
            <a:ext cx="1928826" cy="1857388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4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6-конечная звезда 4">
            <a:hlinkClick r:id="rId4" action="ppaction://hlinksldjump"/>
          </p:cNvPr>
          <p:cNvSpPr/>
          <p:nvPr/>
        </p:nvSpPr>
        <p:spPr>
          <a:xfrm>
            <a:off x="5500694" y="3929066"/>
            <a:ext cx="2071702" cy="200026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0-tub-ru.yandex.net/i?id=555965808-16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4" action="ppaction://hlinksldjump"/>
          </p:cNvPr>
          <p:cNvSpPr/>
          <p:nvPr/>
        </p:nvSpPr>
        <p:spPr>
          <a:xfrm>
            <a:off x="5357818" y="5643578"/>
            <a:ext cx="2143140" cy="10001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назад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aua.info/pictures/news/cropr_300x300/0020589_13346569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57166"/>
            <a:ext cx="5857916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428604"/>
            <a:ext cx="2743200" cy="5819796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Яблоки в саду поспели,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Мы отведать их успели 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Пять румяных, наливных,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Два с кислинкой.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Сколько их?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8914" name="Picture 2" descr="http://kaloriyka.ru/userfiles/0JzRg9C70LvRjw==/image/13450081630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1785926"/>
            <a:ext cx="4473432" cy="3500462"/>
          </a:xfrm>
          <a:prstGeom prst="rect">
            <a:avLst/>
          </a:prstGeom>
          <a:noFill/>
        </p:spPr>
      </p:pic>
      <p:sp>
        <p:nvSpPr>
          <p:cNvPr id="6" name="6-конечная звезда 5">
            <a:hlinkClick r:id="rId3" action="ppaction://hlinksldjump"/>
          </p:cNvPr>
          <p:cNvSpPr/>
          <p:nvPr/>
        </p:nvSpPr>
        <p:spPr>
          <a:xfrm>
            <a:off x="4143372" y="357166"/>
            <a:ext cx="2000264" cy="200026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6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6-конечная звезда 6">
            <a:hlinkClick r:id="rId4" action="ppaction://hlinksldjump"/>
          </p:cNvPr>
          <p:cNvSpPr/>
          <p:nvPr/>
        </p:nvSpPr>
        <p:spPr>
          <a:xfrm>
            <a:off x="785786" y="3857628"/>
            <a:ext cx="2071702" cy="228601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7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0-tub-ru.yandex.net/i?id=555965808-16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4" action="ppaction://hlinksldjump"/>
          </p:cNvPr>
          <p:cNvSpPr/>
          <p:nvPr/>
        </p:nvSpPr>
        <p:spPr>
          <a:xfrm>
            <a:off x="5143504" y="5572140"/>
            <a:ext cx="2428892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назад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aua.info/pictures/news/cropr_300x300/0020589_13346569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57166"/>
            <a:ext cx="5857916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45689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14290"/>
            <a:ext cx="4038600" cy="6140635"/>
          </a:xfrm>
        </p:spPr>
        <p:txBody>
          <a:bodyPr/>
          <a:lstStyle/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 Шесть орешков мама-свинка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Для детей несла в корзинке.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Свинку ёжик повстречал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 ещё четыре дал.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Сколько орехов свинка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Деткам принесла в корзинке?</a:t>
            </a:r>
          </a:p>
          <a:p>
            <a:endParaRPr lang="ru-RU" dirty="0"/>
          </a:p>
        </p:txBody>
      </p:sp>
      <p:pic>
        <p:nvPicPr>
          <p:cNvPr id="43010" name="Picture 2" descr="http://sherlock-holmes-tv.ru/images/stories/HraniProdukti/leshnic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340694" cy="3314712"/>
          </a:xfrm>
          <a:prstGeom prst="rect">
            <a:avLst/>
          </a:prstGeom>
          <a:noFill/>
        </p:spPr>
      </p:pic>
      <p:sp>
        <p:nvSpPr>
          <p:cNvPr id="6" name="6-конечная звезда 5">
            <a:hlinkClick r:id="rId3" action="ppaction://hlinksldjump"/>
          </p:cNvPr>
          <p:cNvSpPr/>
          <p:nvPr/>
        </p:nvSpPr>
        <p:spPr>
          <a:xfrm>
            <a:off x="500034" y="3714752"/>
            <a:ext cx="1643074" cy="1643074"/>
          </a:xfrm>
          <a:prstGeom prst="star6">
            <a:avLst>
              <a:gd name="adj" fmla="val 28868"/>
              <a:gd name="h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2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6-конечная звезда 6">
            <a:hlinkClick r:id="rId3" action="ppaction://hlinksldjump"/>
          </p:cNvPr>
          <p:cNvSpPr/>
          <p:nvPr/>
        </p:nvSpPr>
        <p:spPr>
          <a:xfrm>
            <a:off x="2786050" y="3643314"/>
            <a:ext cx="1785950" cy="178595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9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8" name="6-конечная звезда 7">
            <a:hlinkClick r:id="rId4" action="ppaction://hlinksldjump"/>
          </p:cNvPr>
          <p:cNvSpPr/>
          <p:nvPr/>
        </p:nvSpPr>
        <p:spPr>
          <a:xfrm>
            <a:off x="1500166" y="5072074"/>
            <a:ext cx="1928826" cy="1785926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10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0-tub-ru.yandex.net/i?id=555965808-16-72&amp;n=2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71480"/>
            <a:ext cx="6310355" cy="4732767"/>
          </a:xfrm>
          <a:prstGeom prst="rect">
            <a:avLst/>
          </a:prstGeom>
          <a:noFill/>
        </p:spPr>
      </p:pic>
      <p:sp>
        <p:nvSpPr>
          <p:cNvPr id="3" name="Стрелка влево 2">
            <a:hlinkClick r:id="rId4" action="ppaction://hlinksldjump"/>
          </p:cNvPr>
          <p:cNvSpPr/>
          <p:nvPr/>
        </p:nvSpPr>
        <p:spPr>
          <a:xfrm>
            <a:off x="6000760" y="5572140"/>
            <a:ext cx="1785950" cy="857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назад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aua.info/pictures/news/cropr_300x300/0020589_13346569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57166"/>
            <a:ext cx="5857916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gazetairkutsk.ru/wp-content/uploads/2013/02/stishki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-160759"/>
            <a:ext cx="9358346" cy="701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</TotalTime>
  <Words>60</Words>
  <Application>Microsoft Office PowerPoint</Application>
  <PresentationFormat>Экран (4:3)</PresentationFormat>
  <Paragraphs>29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Математические загадки.</vt:lpstr>
      <vt:lpstr>- Сколько пальцев на одной руке?</vt:lpstr>
      <vt:lpstr>Слайд 3</vt:lpstr>
      <vt:lpstr>Слайд 4</vt:lpstr>
      <vt:lpstr>- Сколько углов у треугольника?</vt:lpstr>
      <vt:lpstr>Слайд 6</vt:lpstr>
      <vt:lpstr>Слайд 7</vt:lpstr>
      <vt:lpstr>- Сколько носов у четырёх котов?</vt:lpstr>
      <vt:lpstr>Слайд 9</vt:lpstr>
      <vt:lpstr>Слайд 10</vt:lpstr>
      <vt:lpstr>- Сколько ушей у двух мышей?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Математические загадки.</dc:title>
  <dc:creator>admin</dc:creator>
  <cp:lastModifiedBy>Анна</cp:lastModifiedBy>
  <cp:revision>9</cp:revision>
  <dcterms:created xsi:type="dcterms:W3CDTF">2013-05-10T16:31:20Z</dcterms:created>
  <dcterms:modified xsi:type="dcterms:W3CDTF">2020-04-21T12:46:00Z</dcterms:modified>
</cp:coreProperties>
</file>